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3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7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9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1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3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4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87DC-C039-4E1D-9B3C-3D728C4F151F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F9BE-1781-4510-84C0-54BEB6A5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4776" y="0"/>
            <a:ext cx="10609730" cy="6858000"/>
            <a:chOff x="0" y="0"/>
            <a:chExt cx="1060973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714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" t="18628" r="2413" b="10196"/>
            <a:stretch/>
          </p:blipFill>
          <p:spPr>
            <a:xfrm>
              <a:off x="5737146" y="1976717"/>
              <a:ext cx="4872584" cy="48812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145" y="0"/>
              <a:ext cx="4857750" cy="271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37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Henna Yliheljo</dc:creator>
  <cp:lastModifiedBy>Henna Yliheljo</cp:lastModifiedBy>
  <cp:revision>1</cp:revision>
  <dcterms:created xsi:type="dcterms:W3CDTF">2016-02-08T11:48:58Z</dcterms:created>
  <dcterms:modified xsi:type="dcterms:W3CDTF">2016-02-08T11:49:34Z</dcterms:modified>
</cp:coreProperties>
</file>